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2"/>
  </p:notesMasterIdLst>
  <p:sldIdLst>
    <p:sldId id="283" r:id="rId2"/>
    <p:sldId id="286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F867-EDC7-4959-99A2-3C1BE8CABC2F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3D2A9-9CDA-45D9-A9F2-82B6A384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2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A53269-D934-4049-A76D-008D7227D0D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260F27-F289-40DC-98A6-806D477E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1%83%D0%BC%D0%B5%D0%BD%D1%82%D0%B0%D0%BB%D1%8C%D0%BD%D0%BE%D0%B5_%D0%B8%D1%81%D0%BA%D1%83%D1%81%D1%81%D1%82%D0%B2%D0%BE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94%D0%B5%D0%BA%D0%BE%D1%80%D0%B0%D1%82%D0%B8%D0%B2%D0%BD%D0%BE-%D0%BF%D1%80%D0%B8%D0%BA%D0%BB%D0%B0%D0%B4%D0%BD%D0%BE%D0%B5_%D0%B8%D1%81%D0%BA%D1%83%D1%81%D1%81%D1%82%D0%B2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A1%D0%BC%D0%B0%D0%BB%D1%8C%D1%82%D0%B0" TargetMode="External"/><Relationship Id="rId4" Type="http://schemas.openxmlformats.org/officeDocument/2006/relationships/hyperlink" Target="https://ru.wikipedia.org/wiki/%D0%98%D1%81%D0%BA%D1%83%D1%81%D1%81%D1%82%D0%B2%D0%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9444"/>
            <a:ext cx="4928096" cy="3696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32656"/>
            <a:ext cx="4824536" cy="3409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Сравните 2 изображения.</a:t>
            </a:r>
          </a:p>
          <a:p>
            <a:r>
              <a:rPr lang="ru-RU" b="1" dirty="0" smtClean="0"/>
              <a:t>Чем они отличаются?</a:t>
            </a:r>
          </a:p>
          <a:p>
            <a:r>
              <a:rPr lang="ru-RU" b="1" dirty="0" smtClean="0"/>
              <a:t>Что это?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0131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Учитель ИЗО и МХК Смолина О.В.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МКОУ «</a:t>
            </a:r>
            <a:r>
              <a:rPr lang="ru-RU" b="1" dirty="0" err="1" smtClean="0">
                <a:solidFill>
                  <a:srgbClr val="FF0000"/>
                </a:solidFill>
              </a:rPr>
              <a:t>Новобатуринская</a:t>
            </a:r>
            <a:r>
              <a:rPr lang="ru-RU" b="1" dirty="0" smtClean="0">
                <a:solidFill>
                  <a:srgbClr val="FF0000"/>
                </a:solidFill>
              </a:rPr>
              <a:t> СОШ»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08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329" y="119675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Задание:</a:t>
            </a:r>
          </a:p>
          <a:p>
            <a:pPr algn="just"/>
            <a:endParaRPr lang="ru-RU" sz="2800" b="1" dirty="0" smtClean="0"/>
          </a:p>
          <a:p>
            <a:r>
              <a:rPr lang="ru-RU" sz="2800" b="1" dirty="0"/>
              <a:t>1</a:t>
            </a:r>
            <a:r>
              <a:rPr lang="ru-RU" sz="2800" b="1" dirty="0" smtClean="0"/>
              <a:t>) Разработайте дизайн </a:t>
            </a:r>
            <a:r>
              <a:rPr lang="ru-RU" sz="2800" b="1" u="sng" dirty="0" smtClean="0"/>
              <a:t>мозаичной плитки или витража </a:t>
            </a:r>
            <a:r>
              <a:rPr lang="ru-RU" sz="2800" b="1" dirty="0" smtClean="0"/>
              <a:t>для своего дома на листе бумаги, используя цветную бумагу.</a:t>
            </a:r>
          </a:p>
        </p:txBody>
      </p:sp>
    </p:spTree>
    <p:extLst>
      <p:ext uri="{BB962C8B-B14F-4D97-AF65-F5344CB8AC3E}">
        <p14:creationId xmlns:p14="http://schemas.microsoft.com/office/powerpoint/2010/main" xmlns="" val="32414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Поставьте цель нашего урока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10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43410"/>
            <a:ext cx="34563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МОЗАИКА - Рисунок </a:t>
            </a:r>
            <a:r>
              <a:rPr lang="ru-RU" b="1" dirty="0"/>
              <a:t>или узор из скреплённых между собой разноцветных камешков, кусочков стекла, эмали и др</a:t>
            </a:r>
            <a:r>
              <a:rPr lang="ru-RU" b="1" dirty="0" smtClean="0"/>
              <a:t>.</a:t>
            </a:r>
          </a:p>
          <a:p>
            <a:r>
              <a:rPr lang="ru-RU" b="1" dirty="0" err="1"/>
              <a:t>Моза́ика</a:t>
            </a:r>
            <a:r>
              <a:rPr lang="ru-RU" b="1" dirty="0"/>
              <a:t>  — </a:t>
            </a:r>
            <a:r>
              <a:rPr lang="ru-RU" b="1" dirty="0">
                <a:hlinkClick r:id="rId2" tooltip="Декоративно-прикладное искусство"/>
              </a:rPr>
              <a:t>декоративно-прикладное</a:t>
            </a:r>
            <a:r>
              <a:rPr lang="ru-RU" b="1" dirty="0"/>
              <a:t> и </a:t>
            </a:r>
            <a:r>
              <a:rPr lang="ru-RU" b="1" dirty="0">
                <a:hlinkClick r:id="rId3" tooltip="Монументальное искусство"/>
              </a:rPr>
              <a:t>монументальное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>
                <a:hlinkClick r:id="rId4" tooltip="Искусство"/>
              </a:rPr>
              <a:t>искусство</a:t>
            </a:r>
            <a:r>
              <a:rPr lang="ru-RU" b="1" dirty="0"/>
              <a:t> разных жанров, произведения которого подразумевают формирование изображения посредством компоновки, набора и закрепления на поверхности (как правило — на плоскости) разноцветных камней, </a:t>
            </a:r>
            <a:r>
              <a:rPr lang="ru-RU" b="1" dirty="0">
                <a:hlinkClick r:id="rId5" tooltip="Смальта"/>
              </a:rPr>
              <a:t>смальты</a:t>
            </a:r>
            <a:r>
              <a:rPr lang="ru-RU" b="1" dirty="0"/>
              <a:t>, керамических плиток и других материалов.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75" y="260648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75" y="3501008"/>
            <a:ext cx="4176464" cy="30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50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739" y="260648"/>
            <a:ext cx="6734522" cy="5050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4739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Мозаика. Панно «Космос» Местонахождение</a:t>
            </a:r>
            <a:r>
              <a:rPr lang="ru-RU" dirty="0"/>
              <a:t>: Южно-Уральский государственный технический колледж, ул. Гагарина, 7, г. Челябинск</a:t>
            </a:r>
          </a:p>
        </p:txBody>
      </p:sp>
    </p:spTree>
    <p:extLst>
      <p:ext uri="{BB962C8B-B14F-4D97-AF65-F5344CB8AC3E}">
        <p14:creationId xmlns:p14="http://schemas.microsoft.com/office/powerpoint/2010/main" xmlns="" val="86957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60648"/>
            <a:ext cx="4400550" cy="600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Мозаичное панно </a:t>
            </a:r>
          </a:p>
          <a:p>
            <a:r>
              <a:rPr lang="ru-RU" dirty="0" smtClean="0"/>
              <a:t>Паспорт памятника истории и культуры СССР</a:t>
            </a:r>
          </a:p>
          <a:p>
            <a:r>
              <a:rPr lang="ru-RU" dirty="0" smtClean="0"/>
              <a:t>Находится на здании «Союзпечать» </a:t>
            </a:r>
            <a:r>
              <a:rPr lang="ru-RU" dirty="0" err="1" smtClean="0"/>
              <a:t>г.Челябинск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23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6632"/>
            <a:ext cx="7664400" cy="57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93467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Витраж. Здание железнодорожного вокзала г. Челябинск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83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1618"/>
            <a:ext cx="3168352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17373"/>
            <a:ext cx="3727784" cy="3061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88640"/>
            <a:ext cx="3312367" cy="3213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517373"/>
            <a:ext cx="4081636" cy="30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50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3093830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284241"/>
            <a:ext cx="2880320" cy="2214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319223"/>
            <a:ext cx="3312368" cy="317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250" y="332656"/>
            <a:ext cx="4197660" cy="2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50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114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Рафаэль</dc:creator>
  <cp:lastModifiedBy>Ольга Смолина</cp:lastModifiedBy>
  <cp:revision>19</cp:revision>
  <dcterms:created xsi:type="dcterms:W3CDTF">2013-03-11T20:16:38Z</dcterms:created>
  <dcterms:modified xsi:type="dcterms:W3CDTF">2018-05-21T16:23:42Z</dcterms:modified>
</cp:coreProperties>
</file>