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97" r:id="rId3"/>
    <p:sldId id="256" r:id="rId4"/>
    <p:sldId id="257" r:id="rId5"/>
    <p:sldId id="261" r:id="rId6"/>
    <p:sldId id="258" r:id="rId7"/>
    <p:sldId id="259" r:id="rId8"/>
    <p:sldId id="260" r:id="rId9"/>
    <p:sldId id="263" r:id="rId10"/>
    <p:sldId id="264" r:id="rId11"/>
    <p:sldId id="262" r:id="rId12"/>
    <p:sldId id="281" r:id="rId13"/>
    <p:sldId id="280" r:id="rId14"/>
    <p:sldId id="268" r:id="rId15"/>
    <p:sldId id="269" r:id="rId16"/>
    <p:sldId id="282" r:id="rId17"/>
    <p:sldId id="283" r:id="rId18"/>
    <p:sldId id="288" r:id="rId19"/>
    <p:sldId id="299" r:id="rId20"/>
    <p:sldId id="290" r:id="rId21"/>
    <p:sldId id="291" r:id="rId22"/>
    <p:sldId id="292" r:id="rId23"/>
    <p:sldId id="294" r:id="rId24"/>
    <p:sldId id="295" r:id="rId25"/>
    <p:sldId id="296" r:id="rId26"/>
    <p:sldId id="284" r:id="rId27"/>
    <p:sldId id="270" r:id="rId28"/>
    <p:sldId id="272" r:id="rId29"/>
    <p:sldId id="278" r:id="rId30"/>
    <p:sldId id="29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8-9 класс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«Челябинский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Арбат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Кировка</a:t>
            </a:r>
            <a:r>
              <a:rPr lang="ru-RU" b="1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Подготовила учитель МХК и ИЗО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О.В Смолина МКОУ «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Новобатуринская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СОШ»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Объект 5" descr="http://nashural.ru/Goroda_i_sela/images/kirovka-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464" y="201449"/>
            <a:ext cx="4824536" cy="66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504" y="332656"/>
            <a:ext cx="42484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В 2004 году этому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пешеходному 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участку официально присвоили ласковое название </a:t>
            </a:r>
            <a:r>
              <a:rPr lang="ru-RU" sz="4000" b="1" dirty="0" err="1" smtClean="0">
                <a:solidFill>
                  <a:schemeClr val="bg2">
                    <a:lumMod val="50000"/>
                  </a:schemeClr>
                </a:solidFill>
              </a:rPr>
              <a:t>Кировка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741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2403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100" b="1" dirty="0" smtClean="0">
                <a:solidFill>
                  <a:schemeClr val="bg2">
                    <a:lumMod val="50000"/>
                  </a:schemeClr>
                </a:solidFill>
              </a:rPr>
              <a:t>Последние 10-лет улица </a:t>
            </a:r>
            <a:r>
              <a:rPr lang="ru-RU" sz="3100" b="1" dirty="0">
                <a:solidFill>
                  <a:schemeClr val="bg2">
                    <a:lumMod val="50000"/>
                  </a:schemeClr>
                </a:solidFill>
              </a:rPr>
              <a:t>Кирова полностью </a:t>
            </a:r>
            <a:r>
              <a:rPr lang="ru-RU" sz="3100" b="1" dirty="0" smtClean="0">
                <a:solidFill>
                  <a:schemeClr val="bg2">
                    <a:lumMod val="50000"/>
                  </a:schemeClr>
                </a:solidFill>
              </a:rPr>
              <a:t>изменила </a:t>
            </a:r>
            <a:r>
              <a:rPr lang="ru-RU" sz="3100" b="1" dirty="0">
                <a:solidFill>
                  <a:schemeClr val="bg2">
                    <a:lumMod val="50000"/>
                  </a:schemeClr>
                </a:solidFill>
              </a:rPr>
              <a:t>свой облик – застроена современными высотными зданиями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2592288" cy="345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446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3419856" cy="576064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 дальнейшем на ней были размещены памятные информационные доски на зданиях, представляющих историческую ценность, выполнено освещение, проведена реставрация и сделана подсветка фасадов, оборудованы места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отдыха,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установлено 248 скамеек, уложена тротуарная плитка</a:t>
            </a:r>
            <a:r>
              <a:rPr lang="ru-RU" b="1" dirty="0"/>
              <a:t>.</a:t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Содержимое 4" descr="1483-Chasy-na-Kirovke-v-Cheljabinske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276872"/>
            <a:ext cx="4603325" cy="3065887"/>
          </a:xfrm>
        </p:spPr>
      </p:pic>
    </p:spTree>
    <p:extLst>
      <p:ext uri="{BB962C8B-B14F-4D97-AF65-F5344CB8AC3E}">
        <p14:creationId xmlns:p14="http://schemas.microsoft.com/office/powerpoint/2010/main" xmlns="" val="141770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Пожалуй, самое красивое здание на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Кировке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– бывший дом купца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Валеева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. До революции 1917 года здесь жили и торговали башкирские купцы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Валеевы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. В начале XX века это был один из крупнейших магазинов Челябинска,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4608512" cy="4104456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оборудованный 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</a:rPr>
              <a:t>по последнему слову техники. Вплоть до того, что в подвале находилась собственная электростанция. </a:t>
            </a:r>
            <a:endParaRPr lang="ru-RU" sz="2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600" b="1" dirty="0" err="1" smtClean="0">
                <a:solidFill>
                  <a:schemeClr val="bg2">
                    <a:lumMod val="50000"/>
                  </a:schemeClr>
                </a:solidFill>
              </a:rPr>
              <a:t>Челябинцы</a:t>
            </a:r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</a:rPr>
              <a:t>шли сюда за золотыми и серебряными украшениями, оренбургскими пуховыми платками, граммофонами, канцелярскими товарами и т.д. </a:t>
            </a:r>
            <a:endParaRPr lang="ru-RU" sz="2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Сейчас 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</a:rPr>
              <a:t>в этом старинном доме, построенном в стиле модерн с элементами эклектики, располагается магазин «Молодежная мода».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564904"/>
            <a:ext cx="3923594" cy="2550336"/>
          </a:xfrm>
          <a:prstGeom prst="rect">
            <a:avLst/>
          </a:prstGeom>
        </p:spPr>
      </p:pic>
      <p:pic>
        <p:nvPicPr>
          <p:cNvPr id="6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0"/>
            <a:ext cx="4032448" cy="3024336"/>
          </a:xfrm>
        </p:spPr>
      </p:pic>
    </p:spTree>
    <p:extLst>
      <p:ext uri="{BB962C8B-B14F-4D97-AF65-F5344CB8AC3E}">
        <p14:creationId xmlns:p14="http://schemas.microsoft.com/office/powerpoint/2010/main" xmlns="" val="2457462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147248" cy="5793507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Обновленная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улица Кирова помолодела, стала любимейшим местом отдыха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</a:rPr>
              <a:t>челябинцев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19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декоративных скульптур украсили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</a:rPr>
              <a:t>Кировку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. Здесь «поселились»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и …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Давайте вспомним, какие скульптуры нам повстречаются на пути.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785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204864"/>
            <a:ext cx="3419856" cy="568863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Нашлось место и для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городового и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модницы с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зеркалом. 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Объект 4" descr="http://nashural.ru/Goroda_i_sela/images/kirovka-3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803924">
            <a:off x="5940152" y="2564904"/>
            <a:ext cx="2620565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4" descr="http://nashural.ru/Goroda_i_sela/images/kirovka-2.jpg"/>
          <p:cNvPicPr>
            <a:picLocks noGrp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 bwMode="auto">
          <a:xfrm rot="1004707">
            <a:off x="4932040" y="332656"/>
            <a:ext cx="2620565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78106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836712"/>
            <a:ext cx="3419856" cy="3493008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чистильщик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обуви,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извозчик, нищий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Объект 4" descr="http://nashural.ru/Goroda_i_sela/images/kirovka-6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 rot="453276">
            <a:off x="971600" y="2564904"/>
            <a:ext cx="2954091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4" descr="http://nashural.ru/Goroda_i_sela/images/kirovka-4.jpg"/>
          <p:cNvPicPr>
            <a:picLocks noGrp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 bwMode="auto">
          <a:xfrm rot="931161">
            <a:off x="964329" y="23287"/>
            <a:ext cx="3419475" cy="256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 descr="http://nashural.ru/Goroda_i_sela/images/kirovka-7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59910">
            <a:off x="4572000" y="3212976"/>
            <a:ext cx="3419475" cy="256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5925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4652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Скульптурная группа – башкирский мальчик с верблюдами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64704"/>
            <a:ext cx="3419856" cy="4464496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pic>
        <p:nvPicPr>
          <p:cNvPr id="5" name="Содержимое 4" descr="0_98948_df4c48d3_orig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276872"/>
            <a:ext cx="5831631" cy="3885324"/>
          </a:xfrm>
        </p:spPr>
      </p:pic>
    </p:spTree>
    <p:extLst>
      <p:ext uri="{BB962C8B-B14F-4D97-AF65-F5344CB8AC3E}">
        <p14:creationId xmlns:p14="http://schemas.microsoft.com/office/powerpoint/2010/main" xmlns="" val="2617946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Как называется скульптура?</a:t>
            </a:r>
            <a:br>
              <a:rPr lang="ru-RU" sz="2000" b="1" dirty="0" smtClean="0"/>
            </a:br>
            <a:r>
              <a:rPr lang="ru-RU" sz="2000" b="1" dirty="0" smtClean="0"/>
              <a:t>Кто изображён?</a:t>
            </a:r>
            <a:br>
              <a:rPr lang="ru-RU" sz="2000" b="1" dirty="0" smtClean="0"/>
            </a:br>
            <a:r>
              <a:rPr lang="ru-RU" sz="2000" b="1" dirty="0" smtClean="0"/>
              <a:t>Попробуйте придумать историю этого человека.</a:t>
            </a:r>
            <a:endParaRPr lang="ru-RU" sz="2000" b="1" dirty="0"/>
          </a:p>
        </p:txBody>
      </p:sp>
      <p:pic>
        <p:nvPicPr>
          <p:cNvPr id="4" name="Содержимое 3" descr="0_62a4b_e4fd1a2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3212976"/>
            <a:ext cx="3960440" cy="297033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62a4b_e4fd1a2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69858"/>
            <a:ext cx="3960440" cy="2970330"/>
          </a:xfrm>
        </p:spPr>
      </p:pic>
      <p:pic>
        <p:nvPicPr>
          <p:cNvPr id="5" name="Рисунок 4" descr="8cdc02a3-e8ac-4c10-b07c-113c7712be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204864"/>
            <a:ext cx="3888432" cy="2589756"/>
          </a:xfrm>
          <a:prstGeom prst="rect">
            <a:avLst/>
          </a:prstGeom>
        </p:spPr>
      </p:pic>
      <p:pic>
        <p:nvPicPr>
          <p:cNvPr id="6" name="Рисунок 5" descr="1508-Modnica-u-zerkala-na-Kirovke-v-Cheljabins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501008"/>
            <a:ext cx="4463882" cy="29730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Цель: Познакомиться с достопримечательностями улицы Кирова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681-Улица-Кирова-в-Челябинске.-Скульптура-Саксофони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332656"/>
            <a:ext cx="4428987" cy="2951505"/>
          </a:xfrm>
        </p:spPr>
      </p:pic>
      <p:pic>
        <p:nvPicPr>
          <p:cNvPr id="5" name="Рисунок 4" descr="7727-Скульптуры-на-улице-Кирова-в-Челябинск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3707565" cy="2470745"/>
          </a:xfrm>
          <a:prstGeom prst="rect">
            <a:avLst/>
          </a:prstGeom>
        </p:spPr>
      </p:pic>
      <p:pic>
        <p:nvPicPr>
          <p:cNvPr id="6" name="Рисунок 5" descr="7858-Улица-Кирова-в-Челябинске.-Скульптура-Пушкина-около-Оперного-Теат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429000"/>
            <a:ext cx="4463945" cy="29748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9934_603x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4749553" cy="2788295"/>
          </a:xfrm>
        </p:spPr>
      </p:pic>
      <p:pic>
        <p:nvPicPr>
          <p:cNvPr id="5" name="Рисунок 4" descr="1869264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077072"/>
            <a:ext cx="3599511" cy="2398737"/>
          </a:xfrm>
          <a:prstGeom prst="rect">
            <a:avLst/>
          </a:prstGeom>
        </p:spPr>
      </p:pic>
      <p:pic>
        <p:nvPicPr>
          <p:cNvPr id="6" name="Рисунок 5" descr="IMG_05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556792"/>
            <a:ext cx="2483173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05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2492896"/>
            <a:ext cx="2337455" cy="3508375"/>
          </a:xfrm>
        </p:spPr>
      </p:pic>
      <p:pic>
        <p:nvPicPr>
          <p:cNvPr id="8" name="Рисунок 7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76672"/>
            <a:ext cx="1828800" cy="2438400"/>
          </a:xfrm>
          <a:prstGeom prst="rect">
            <a:avLst/>
          </a:prstGeom>
        </p:spPr>
      </p:pic>
      <p:pic>
        <p:nvPicPr>
          <p:cNvPr id="9" name="Рисунок 8" descr="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140968"/>
            <a:ext cx="3307727" cy="31920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476672"/>
            <a:ext cx="3445129" cy="2691507"/>
          </a:xfrm>
        </p:spPr>
      </p:pic>
      <p:pic>
        <p:nvPicPr>
          <p:cNvPr id="5" name="Рисунок 4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76672"/>
            <a:ext cx="3290664" cy="4387552"/>
          </a:xfrm>
          <a:prstGeom prst="rect">
            <a:avLst/>
          </a:prstGeom>
        </p:spPr>
      </p:pic>
      <p:pic>
        <p:nvPicPr>
          <p:cNvPr id="6" name="Рисунок 5" descr="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212976"/>
            <a:ext cx="3295907" cy="32876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6294" y="3212976"/>
            <a:ext cx="2322258" cy="3096344"/>
          </a:xfrm>
        </p:spPr>
      </p:pic>
      <p:pic>
        <p:nvPicPr>
          <p:cNvPr id="5" name="Рисунок 4" descr="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32656"/>
            <a:ext cx="2534580" cy="3379440"/>
          </a:xfrm>
          <a:prstGeom prst="rect">
            <a:avLst/>
          </a:prstGeo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7" y="260648"/>
            <a:ext cx="2667801" cy="3014464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212976"/>
            <a:ext cx="2232248" cy="297633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196752"/>
            <a:ext cx="4788867" cy="3590528"/>
          </a:xfrm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700808"/>
            <a:ext cx="3505437" cy="383703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403648" y="980728"/>
            <a:ext cx="6661360" cy="482571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Над их созданием трудилась авторская группа в составе 12 человек под руководством </a:t>
            </a:r>
            <a:endParaRPr lang="en-US" sz="3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В.А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. Полянского в творческой мастерской «Салют».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1853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312658" cy="136815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Ещё одним украшением </a:t>
            </a:r>
            <a:r>
              <a:rPr lang="ru-RU" sz="2200" b="1" dirty="0" err="1" smtClean="0">
                <a:solidFill>
                  <a:schemeClr val="bg2">
                    <a:lumMod val="50000"/>
                  </a:schemeClr>
                </a:solidFill>
              </a:rPr>
              <a:t>Кировки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 стал фонтан, уютно расположившийся у сквера театра оперы 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балета имени М.И. Глинки</a:t>
            </a:r>
            <a:endParaRPr lang="ru-RU" sz="2200" dirty="0"/>
          </a:p>
        </p:txBody>
      </p:sp>
      <p:pic>
        <p:nvPicPr>
          <p:cNvPr id="5" name="Содержимое 4" descr="0_5edb1_2350fd70_XL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6984776" cy="4636146"/>
          </a:xfrm>
        </p:spPr>
      </p:pic>
    </p:spTree>
    <p:extLst>
      <p:ext uri="{BB962C8B-B14F-4D97-AF65-F5344CB8AC3E}">
        <p14:creationId xmlns:p14="http://schemas.microsoft.com/office/powerpoint/2010/main" xmlns="" val="1678870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3528392" cy="597666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Появиться желание вернуться в Челябинск – бросьте монетку! Но так как у нас нет моря и фонтанов маловато, пройдите в центр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Кировки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, там под ногами по кругу расположились знаки зодиака, найдите свой, встаньте на металлический квадрат, бросьте монетку и загадайте желание. Говорят, всегда сбывается, так что до встречи на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Кировке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  <a:p>
            <a:endParaRPr lang="ru-RU" dirty="0"/>
          </a:p>
        </p:txBody>
      </p:sp>
      <p:pic>
        <p:nvPicPr>
          <p:cNvPr id="5" name="Содержимое 4" descr="0_68fd4_e65d1b66_XL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211960" y="5229200"/>
            <a:ext cx="4676424" cy="1221716"/>
          </a:xfrm>
        </p:spPr>
      </p:pic>
      <p:pic>
        <p:nvPicPr>
          <p:cNvPr id="6" name="Рисунок 5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492896"/>
            <a:ext cx="2337689" cy="2255912"/>
          </a:xfrm>
          <a:prstGeom prst="rect">
            <a:avLst/>
          </a:prstGeom>
        </p:spPr>
      </p:pic>
      <p:pic>
        <p:nvPicPr>
          <p:cNvPr id="7" name="Рисунок 6" descr="cap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908720"/>
            <a:ext cx="1864922" cy="12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629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Домашнее задание</a:t>
            </a:r>
            <a:br>
              <a:rPr lang="ru-RU" sz="2400" b="1" dirty="0" smtClean="0"/>
            </a:br>
            <a:r>
              <a:rPr lang="ru-RU" sz="2400" b="1" dirty="0" smtClean="0"/>
              <a:t>Найти информацию об одной из скульптуре и оформить информационный лист.</a:t>
            </a:r>
            <a:br>
              <a:rPr lang="ru-RU" sz="2400" b="1" dirty="0" smtClean="0"/>
            </a:br>
            <a:r>
              <a:rPr lang="ru-RU" sz="2400" b="1" dirty="0" smtClean="0"/>
              <a:t>Формат А4-фото и информация.</a:t>
            </a:r>
            <a:endParaRPr lang="ru-RU" sz="24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398386"/>
            <a:ext cx="7488832" cy="3928799"/>
          </a:xfrm>
        </p:spPr>
      </p:pic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199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47667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Узнаете ли вы, что за место мы видим с высоты птичьего полёта?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Что вы можете рассказать об этом месте?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Расскажите о ваших впечатлениях.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813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Источник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http://www.uralskazi.ru/ural/dlya_gostey/gid/skulpturi/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80728"/>
            <a:ext cx="7128908" cy="4851901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Кировка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или Челябинский Арбат - пешеходная улица в центре Челябинска, которая получила свое «второе название» от, уже ставшего нарицательным, названия московского Арбата. 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Официальное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название пешеходной улицы - «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Кировка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» присвоено распоряжением главы города 13 сентября 2004 г. после проведения конкурса, проводившегося с мая 2004 г.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96828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6777317" cy="3508977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Кировка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проходит по южной части улицы Кирова от ул. Труда до проспекта Ленина. Улица Кирова - одна из первых городских улиц, торговый центр старого Челябинска. </a:t>
            </a:r>
          </a:p>
        </p:txBody>
      </p:sp>
      <p:pic>
        <p:nvPicPr>
          <p:cNvPr id="4" name="Рисунок 3" descr="http://vec02.maps.yandex.net/tiles?l=map&amp;v=2.47.0&amp;x=10986&amp;y=5183&amp;z=14&amp;g=Gaga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92896"/>
            <a:ext cx="381642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ec01.maps.yandex.net/tiles?l=map&amp;v=2.47.0&amp;x=10986&amp;y=5182&amp;z=14&amp;g=Gag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39604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441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717032"/>
            <a:ext cx="3722737" cy="23120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88640"/>
            <a:ext cx="5203440" cy="3302893"/>
          </a:xfrm>
        </p:spPr>
      </p:pic>
      <p:sp>
        <p:nvSpPr>
          <p:cNvPr id="7" name="TextBox 6"/>
          <p:cNvSpPr txBox="1"/>
          <p:nvPr/>
        </p:nvSpPr>
        <p:spPr>
          <a:xfrm>
            <a:off x="0" y="260648"/>
            <a:ext cx="3635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До революции улица Кирова представляла собою 2 улицы: заречная часть именовалась улицей Екатеринбургской, отрезок от реки – улицей Уфимской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5936" y="3789040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Название улиц соответствовали дорогам, ведущим на Екатеринбургский и Уфимские тракты.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74060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" y="0"/>
            <a:ext cx="5112568" cy="3310388"/>
          </a:xfrm>
        </p:spPr>
      </p:pic>
      <p:sp>
        <p:nvSpPr>
          <p:cNvPr id="7" name="TextBox 6"/>
          <p:cNvSpPr txBox="1"/>
          <p:nvPr/>
        </p:nvSpPr>
        <p:spPr>
          <a:xfrm>
            <a:off x="5220072" y="188640"/>
            <a:ext cx="3600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Улица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Кирова имеет для Челябинска особую историко-культурную значимость - два столетия назад здесь располагались дома именитых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купцов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573016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Старинных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домов того времени теперь осталось мало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0784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162"/>
            <a:ext cx="5029813" cy="3240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208882"/>
            <a:ext cx="5508104" cy="3649118"/>
          </a:xfrm>
        </p:spPr>
      </p:pic>
      <p:sp>
        <p:nvSpPr>
          <p:cNvPr id="7" name="TextBox 6"/>
          <p:cNvSpPr txBox="1"/>
          <p:nvPr/>
        </p:nvSpPr>
        <p:spPr>
          <a:xfrm>
            <a:off x="539552" y="3356992"/>
            <a:ext cx="3024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20 февраля улицы получили общее название – Рабочее-Крестьянская, которая в начале 30-х годов была переименована в честь С.М. Кирова. </a:t>
            </a:r>
          </a:p>
        </p:txBody>
      </p:sp>
    </p:spTree>
    <p:extLst>
      <p:ext uri="{BB962C8B-B14F-4D97-AF65-F5344CB8AC3E}">
        <p14:creationId xmlns:p14="http://schemas.microsoft.com/office/powerpoint/2010/main" xmlns="" val="331549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332656"/>
            <a:ext cx="4546848" cy="5793507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2000 году мэр Челябинска Вячеслав Тарасов решил сделать из данной улицы культурный памятник, сделав её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пешеходной.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nashural.ru/Goroda_i_sela/images/kirovka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3766264" cy="564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5798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174</TotalTime>
  <Words>524</Words>
  <Application>Microsoft Office PowerPoint</Application>
  <PresentationFormat>Экран (4:3)</PresentationFormat>
  <Paragraphs>49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Остин</vt:lpstr>
      <vt:lpstr> 8-9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Последние 10-лет улица Кирова полностью изменила свой облик – застроена современными высотными зданиями.  </vt:lpstr>
      <vt:lpstr>Слайд 12</vt:lpstr>
      <vt:lpstr>Пожалуй, самое красивое здание на Кировке – бывший дом купца Валеева. До революции 1917 года здесь жили и торговали башкирские купцы Валеевы. В начале XX века это был один из крупнейших магазинов Челябинска,</vt:lpstr>
      <vt:lpstr>Слайд 14</vt:lpstr>
      <vt:lpstr>Слайд 15</vt:lpstr>
      <vt:lpstr>Слайд 16</vt:lpstr>
      <vt:lpstr>    Скульптурная группа – башкирский мальчик с верблюдами </vt:lpstr>
      <vt:lpstr>Как называется скульптура? Кто изображён? Попробуйте придумать историю этого человека.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  Ещё одним украшением Кировки стал фонтан, уютно расположившийся у сквера театра оперы и балета имени М.И. Глинки</vt:lpstr>
      <vt:lpstr>Слайд 28</vt:lpstr>
      <vt:lpstr>Домашнее задание Найти информацию об одной из скульптуре и оформить информационный лист. Формат А4-фото и информация.</vt:lpstr>
      <vt:lpstr>Источник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Ольга Смолина</cp:lastModifiedBy>
  <cp:revision>31</cp:revision>
  <dcterms:modified xsi:type="dcterms:W3CDTF">2018-02-16T16:41:32Z</dcterms:modified>
</cp:coreProperties>
</file>