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92080" y="4869160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Подготовила Учитель ИЗО и МХК Смолина О.В.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МКОУ «</a:t>
            </a:r>
            <a:r>
              <a:rPr lang="ru-RU" b="1" dirty="0" err="1" smtClean="0">
                <a:solidFill>
                  <a:srgbClr val="FF0000"/>
                </a:solidFill>
              </a:rPr>
              <a:t>Новобатуринская</a:t>
            </a:r>
            <a:r>
              <a:rPr lang="ru-RU" b="1" dirty="0" smtClean="0">
                <a:solidFill>
                  <a:srgbClr val="FF0000"/>
                </a:solidFill>
              </a:rPr>
              <a:t> СОШ»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052736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ВИЗИТКА</a:t>
            </a:r>
            <a:endParaRPr lang="ru-RU" sz="4800" dirty="0"/>
          </a:p>
        </p:txBody>
      </p:sp>
      <p:pic>
        <p:nvPicPr>
          <p:cNvPr id="4" name="Рисунок 3" descr="vizitki_ofset_zoomagaz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455851"/>
            <a:ext cx="4104456" cy="25842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Визитная карточка (визитка)</a:t>
            </a:r>
            <a:r>
              <a:rPr lang="ru-RU" sz="3200" dirty="0" smtClean="0"/>
              <a:t> — традиционный носитель контактной информации о человеке или организации. Изготавливается из бумаги, </a:t>
            </a:r>
            <a:r>
              <a:rPr lang="ru-RU" sz="3200" dirty="0" err="1" smtClean="0"/>
              <a:t>картонаили</a:t>
            </a:r>
            <a:r>
              <a:rPr lang="ru-RU" sz="3200" dirty="0" smtClean="0"/>
              <a:t> пластика небольшого формата, существует также вариант CD-визитки, выполненный на уменьшенной до 50×90 мм поверхности CD-диска. Существуют также визитные карточки, изготовленные из дерева (деревянный шпон) и металла.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Визитка включает имя владельца, компанию (обычно с логотипом) и контактную информацию (адрес, телефонный номер и/или адрес электронной почты).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переносном смысле выражение «визитная карточка чего-либо» означает какой-либо отличительный, очень характерный (и, как правило, положительный) признак, однозначно указывающий на его обладателя, и, как правило, принесший ему широкую известность или популярность.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Визитки условно можно разделить на виды: личные (семейные), деловые и корпоративные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92514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Личные визитки </a:t>
            </a:r>
            <a:r>
              <a:rPr lang="ru-RU" dirty="0" smtClean="0"/>
              <a:t>в основном используются в неформальном общении при дружеском знакомстве. Также популярны они среди </a:t>
            </a:r>
            <a:r>
              <a:rPr lang="ru-RU" dirty="0" err="1" smtClean="0"/>
              <a:t>фрилансеров</a:t>
            </a:r>
            <a:r>
              <a:rPr lang="ru-RU" dirty="0" smtClean="0"/>
              <a:t>. В такой визитке, как правило, указываются имя, фамилия и телефонный номер владельца. Должность и адрес в этой визитке можно опустить. Печать визитки может быть исполнена в любом стиле и разрабатываться в соответствии с индивидуальными предпочтениями владельца.</a:t>
            </a:r>
            <a:endParaRPr lang="ru-RU" dirty="0"/>
          </a:p>
        </p:txBody>
      </p:sp>
      <p:pic>
        <p:nvPicPr>
          <p:cNvPr id="4" name="Рисунок 3" descr="lichnaya-vizi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628800"/>
            <a:ext cx="3347864" cy="1861412"/>
          </a:xfrm>
          <a:prstGeom prst="rect">
            <a:avLst/>
          </a:prstGeom>
        </p:spPr>
      </p:pic>
      <p:pic>
        <p:nvPicPr>
          <p:cNvPr id="5" name="Рисунок 4" descr="viz_music_002-600x6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6420" y="3645024"/>
            <a:ext cx="3577580" cy="35775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4402832" cy="586551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Корпоративная визитная карточка,</a:t>
            </a:r>
            <a:r>
              <a:rPr lang="ru-RU" dirty="0" smtClean="0"/>
              <a:t> как правило, не содержит имён и фамилий. При печати в ней указывается информация о компании, сфера деятельности, перечень предоставляемых услуг, контактные телефоны, карта проезда, адрес </a:t>
            </a:r>
            <a:r>
              <a:rPr lang="ru-RU" dirty="0" err="1" smtClean="0"/>
              <a:t>веб-страницы</a:t>
            </a:r>
            <a:r>
              <a:rPr lang="ru-RU" dirty="0" smtClean="0"/>
              <a:t>. Обычно корпоративная визитка отражает фирменный стиль компании. Имеет рекламный характер и в основном используется на выставках, конференциях, съездах.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60648"/>
            <a:ext cx="2800350" cy="1628775"/>
          </a:xfrm>
          <a:prstGeom prst="rect">
            <a:avLst/>
          </a:prstGeom>
        </p:spPr>
      </p:pic>
      <p:pic>
        <p:nvPicPr>
          <p:cNvPr id="5" name="Рисунок 4" descr="vizitka-kompanii-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988840"/>
            <a:ext cx="3768452" cy="2355283"/>
          </a:xfrm>
          <a:prstGeom prst="rect">
            <a:avLst/>
          </a:prstGeom>
        </p:spPr>
      </p:pic>
      <p:pic>
        <p:nvPicPr>
          <p:cNvPr id="6" name="Рисунок 5" descr="vizitki_ofset_zoomagaz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5" y="4581128"/>
            <a:ext cx="2914847" cy="18352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5338936" cy="593752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Деловая визитка </a:t>
            </a:r>
            <a:r>
              <a:rPr lang="ru-RU" dirty="0" smtClean="0"/>
              <a:t>используется в бизнесе, на официальных встречах и переговорах, для предоставления контактной информации своим будущим клиентам. На деловых визитках обязательно указываются имя, фамилия, должность бизнесмена, а также название фирмы и вид её деятельности. В соответствии с общемировой практикой и по правилам русского языка сначала должны быть указаны имя, отчество, а затем — фамилия. В разработке визитки используется фирменный стиль компании и логотип. Такие визитки обычно имеют строгий дизайн.</a:t>
            </a:r>
            <a:endParaRPr lang="ru-RU" dirty="0"/>
          </a:p>
        </p:txBody>
      </p:sp>
      <p:pic>
        <p:nvPicPr>
          <p:cNvPr id="4" name="Рисунок 3" descr="1268910591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764704"/>
            <a:ext cx="3236976" cy="1798320"/>
          </a:xfrm>
          <a:prstGeom prst="rect">
            <a:avLst/>
          </a:prstGeom>
        </p:spPr>
      </p:pic>
      <p:pic>
        <p:nvPicPr>
          <p:cNvPr id="5" name="Рисунок 4" descr="vizitka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59" y="3284984"/>
            <a:ext cx="2683465" cy="14893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Самый популярный размер визитной карточки в странах — 90×50 мм.</a:t>
            </a:r>
            <a:r>
              <a:rPr lang="ru-RU" dirty="0" smtClean="0"/>
              <a:t>  </a:t>
            </a:r>
            <a:r>
              <a:rPr lang="ru-RU" sz="3600" dirty="0" smtClean="0"/>
              <a:t>иногда 85×55 мм. </a:t>
            </a:r>
            <a:br>
              <a:rPr lang="ru-RU" sz="3600" dirty="0" smtClean="0"/>
            </a:br>
            <a:r>
              <a:rPr lang="ru-RU" sz="3600" dirty="0" smtClean="0"/>
              <a:t>Почему такой формат?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4_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916832"/>
            <a:ext cx="6287591" cy="350880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Задание: придумать макет  личной карточки.</a:t>
            </a:r>
          </a:p>
          <a:p>
            <a:pPr>
              <a:buNone/>
            </a:pPr>
            <a:r>
              <a:rPr lang="ru-RU" dirty="0" smtClean="0"/>
              <a:t>Размер не имеет значение.</a:t>
            </a:r>
          </a:p>
          <a:p>
            <a:pPr>
              <a:buNone/>
            </a:pPr>
            <a:r>
              <a:rPr lang="ru-RU" dirty="0" smtClean="0"/>
              <a:t>Охарактеризуйте себя.</a:t>
            </a:r>
          </a:p>
          <a:p>
            <a:pPr>
              <a:buNone/>
            </a:pPr>
            <a:r>
              <a:rPr lang="ru-RU" dirty="0" smtClean="0"/>
              <a:t>Ваши увлечения, ваш характер, </a:t>
            </a:r>
            <a:r>
              <a:rPr lang="ru-RU" smtClean="0"/>
              <a:t>ваши наклонности.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Пишите печатным текстом красиво.</a:t>
            </a:r>
          </a:p>
          <a:p>
            <a:pPr>
              <a:buNone/>
            </a:pPr>
            <a:r>
              <a:rPr lang="ru-RU" dirty="0" smtClean="0"/>
              <a:t>Обозначьте границы карточки.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</TotalTime>
  <Words>256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Визитная карточка (визитка) — традиционный носитель контактной информации о человеке или организации. Изготавливается из бумаги, картонаили пластика небольшого формата, существует также вариант CD-визитки, выполненный на уменьшенной до 50×90 мм поверхности CD-диска. Существуют также визитные карточки, изготовленные из дерева (деревянный шпон) и металла.</vt:lpstr>
      <vt:lpstr>Слайд 3</vt:lpstr>
      <vt:lpstr>Слайд 4</vt:lpstr>
      <vt:lpstr>Визитки условно можно разделить на виды: личные (семейные), деловые и корпоративные.</vt:lpstr>
      <vt:lpstr>Слайд 6</vt:lpstr>
      <vt:lpstr>Слайд 7</vt:lpstr>
      <vt:lpstr> Самый популярный размер визитной карточки в странах — 90×50 мм.  иногда 85×55 мм.  Почему такой формат?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Визитная карточка (визитка) — традиционный носитель контактной информации о человеке или организации. Изготавливается из бумаги, картонаили пластика небольшого формата, существует также вариант CD-визитки, выполненный на уменьшенной до 50×90 мм поверхности CD-диска. Существуют также визитные карточки, изготовленные из дерева (деревянный шпон) и металла.</dc:title>
  <dc:creator>Ольга Смолина</dc:creator>
  <cp:lastModifiedBy>Ольга Смолина</cp:lastModifiedBy>
  <cp:revision>8</cp:revision>
  <dcterms:created xsi:type="dcterms:W3CDTF">2018-02-04T14:43:43Z</dcterms:created>
  <dcterms:modified xsi:type="dcterms:W3CDTF">2018-05-21T16:18:30Z</dcterms:modified>
</cp:coreProperties>
</file>