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 на уроках МХК и ИЗО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МХК и ИЗО</a:t>
            </a:r>
          </a:p>
          <a:p>
            <a:r>
              <a:rPr lang="ru-RU" dirty="0" smtClean="0"/>
              <a:t>Смолина О.В.</a:t>
            </a:r>
            <a:endParaRPr lang="ru-RU" dirty="0"/>
          </a:p>
        </p:txBody>
      </p:sp>
      <p:pic>
        <p:nvPicPr>
          <p:cNvPr id="4" name="Рисунок 3" descr="IMG_20171207_092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212976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Темы проектов по изобразительной деятельности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10160" cy="483562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5 класс</a:t>
            </a:r>
          </a:p>
          <a:p>
            <a:r>
              <a:rPr lang="ru-RU" sz="2000" dirty="0" smtClean="0"/>
              <a:t>Магазин народных промыслов</a:t>
            </a:r>
          </a:p>
          <a:p>
            <a:r>
              <a:rPr lang="ru-RU" sz="2000" dirty="0" smtClean="0"/>
              <a:t>Я – модельер</a:t>
            </a:r>
          </a:p>
          <a:p>
            <a:r>
              <a:rPr lang="ru-RU" sz="2000" dirty="0" smtClean="0"/>
              <a:t>Выставка шедевров изобразительного искусства</a:t>
            </a:r>
          </a:p>
          <a:p>
            <a:r>
              <a:rPr lang="ru-RU" sz="2000" dirty="0" smtClean="0"/>
              <a:t>Русский хоровод</a:t>
            </a:r>
          </a:p>
          <a:p>
            <a:r>
              <a:rPr lang="ru-RU" sz="2000" dirty="0" smtClean="0"/>
              <a:t>6 класс</a:t>
            </a:r>
          </a:p>
          <a:p>
            <a:r>
              <a:rPr lang="ru-RU" sz="2000" dirty="0" smtClean="0"/>
              <a:t>Скульптура</a:t>
            </a:r>
          </a:p>
          <a:p>
            <a:r>
              <a:rPr lang="ru-RU" sz="2000" dirty="0" smtClean="0"/>
              <a:t>Оформление стены класса</a:t>
            </a:r>
          </a:p>
          <a:p>
            <a:r>
              <a:rPr lang="ru-RU" sz="2000" dirty="0" smtClean="0"/>
              <a:t>Музей </a:t>
            </a:r>
          </a:p>
          <a:p>
            <a:r>
              <a:rPr lang="ru-RU" sz="2000" dirty="0" smtClean="0"/>
              <a:t>7 класс</a:t>
            </a:r>
          </a:p>
          <a:p>
            <a:r>
              <a:rPr lang="ru-RU" sz="2000" dirty="0" smtClean="0"/>
              <a:t>Моя визитка</a:t>
            </a:r>
          </a:p>
          <a:p>
            <a:r>
              <a:rPr lang="ru-RU" sz="2000" dirty="0" smtClean="0"/>
              <a:t>Я- ландшафтный дизайнер</a:t>
            </a:r>
          </a:p>
          <a:p>
            <a:r>
              <a:rPr lang="ru-RU" sz="2000" dirty="0" smtClean="0"/>
              <a:t>Схема детской площадки</a:t>
            </a:r>
          </a:p>
          <a:p>
            <a:r>
              <a:rPr lang="ru-RU" sz="2000" dirty="0" smtClean="0"/>
              <a:t>Эскиз модульной картины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XTUednzg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717032"/>
            <a:ext cx="4910677" cy="2762256"/>
          </a:xfrm>
        </p:spPr>
      </p:pic>
      <p:pic>
        <p:nvPicPr>
          <p:cNvPr id="5" name="Рисунок 4" descr="H_rSgb_57w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33264"/>
            <a:ext cx="4608512" cy="259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0232" y="54868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Проект:</a:t>
            </a:r>
          </a:p>
          <a:p>
            <a:r>
              <a:rPr lang="ru-RU" dirty="0" smtClean="0"/>
              <a:t>«Парад победы»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38610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Проект:</a:t>
            </a:r>
          </a:p>
          <a:p>
            <a:r>
              <a:rPr lang="ru-RU" dirty="0" smtClean="0"/>
              <a:t>«Строим город»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izO9xoIS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3284984"/>
            <a:ext cx="5761790" cy="3241007"/>
          </a:xfrm>
        </p:spPr>
      </p:pic>
      <p:pic>
        <p:nvPicPr>
          <p:cNvPr id="5" name="Рисунок 4" descr="YB8f5Kwpt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40099"/>
            <a:ext cx="5184576" cy="2916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69269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Проект:</a:t>
            </a:r>
          </a:p>
          <a:p>
            <a:r>
              <a:rPr lang="ru-RU" dirty="0" smtClean="0"/>
              <a:t>«Музей искусств»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357301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Проект:</a:t>
            </a:r>
          </a:p>
          <a:p>
            <a:r>
              <a:rPr lang="ru-RU" smtClean="0"/>
              <a:t>Дизайн комнаты»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вопрос на уроке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Зачем нам это нужно?</a:t>
            </a:r>
          </a:p>
          <a:p>
            <a:r>
              <a:rPr lang="ru-RU" dirty="0" smtClean="0"/>
              <a:t>Где пригодится?</a:t>
            </a:r>
            <a:endParaRPr lang="ru-RU" dirty="0"/>
          </a:p>
        </p:txBody>
      </p:sp>
      <p:pic>
        <p:nvPicPr>
          <p:cNvPr id="4" name="Рисунок 3" descr="bd12d7ff0ccd612673dd1a6988158b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 проекта: информационный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сбор информации о каком-либо объекте</a:t>
            </a:r>
          </a:p>
          <a:p>
            <a:r>
              <a:rPr lang="ru-RU" dirty="0" smtClean="0"/>
              <a:t>Проектный продукт – информационный лист;</a:t>
            </a:r>
          </a:p>
          <a:p>
            <a:r>
              <a:rPr lang="ru-RU" dirty="0" smtClean="0"/>
              <a:t>Тип деятельности – сбор, проверка, ранжирование информации из различных источников.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информационный лист</a:t>
            </a:r>
            <a:br>
              <a:rPr lang="ru-RU" dirty="0" smtClean="0"/>
            </a:br>
            <a:r>
              <a:rPr lang="ru-RU" dirty="0" smtClean="0"/>
              <a:t>по картине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0911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Цель   - оформление информационного листа.</a:t>
            </a:r>
          </a:p>
          <a:p>
            <a:r>
              <a:rPr lang="ru-RU" b="1" dirty="0" smtClean="0"/>
              <a:t>Подготовка учителя</a:t>
            </a:r>
          </a:p>
          <a:p>
            <a:pPr marL="541782" indent="-514350">
              <a:buAutoNum type="arabicPeriod"/>
            </a:pPr>
            <a:r>
              <a:rPr lang="ru-RU" dirty="0" smtClean="0"/>
              <a:t>Репродукция картины;</a:t>
            </a:r>
          </a:p>
          <a:p>
            <a:pPr marL="541782" indent="-514350">
              <a:buAutoNum type="arabicPeriod"/>
            </a:pPr>
            <a:r>
              <a:rPr lang="ru-RU" dirty="0" smtClean="0"/>
              <a:t>Информация о картине из разных источников;</a:t>
            </a:r>
          </a:p>
          <a:p>
            <a:pPr marL="541782" indent="-514350">
              <a:buAutoNum type="arabicPeriod"/>
            </a:pPr>
            <a:r>
              <a:rPr lang="ru-RU" dirty="0" smtClean="0"/>
              <a:t>Памятка для учащихся;</a:t>
            </a:r>
          </a:p>
          <a:p>
            <a:pPr marL="541782" indent="-514350">
              <a:buAutoNum type="arabicPeriod"/>
            </a:pPr>
            <a:r>
              <a:rPr lang="ru-RU" dirty="0" smtClean="0"/>
              <a:t>Материалы для оформления(маркеры, фломастеры, карандаши, лист не меньше А 3, клей, ножницы, ручки)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boyarinya-morozov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3176"/>
            <a:ext cx="3148448" cy="1592590"/>
          </a:xfrm>
          <a:prstGeom prst="rect">
            <a:avLst/>
          </a:prstGeom>
        </p:spPr>
      </p:pic>
      <p:pic>
        <p:nvPicPr>
          <p:cNvPr id="6" name="Рисунок 5" descr="400px-Die_drei_Bogaty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5085184"/>
            <a:ext cx="2337048" cy="1548294"/>
          </a:xfrm>
          <a:prstGeom prst="rect">
            <a:avLst/>
          </a:prstGeom>
        </p:spPr>
      </p:pic>
      <p:pic>
        <p:nvPicPr>
          <p:cNvPr id="7" name="Рисунок 6" descr="300px-Opyat_dvoy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797152"/>
            <a:ext cx="1693064" cy="1896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в группе;</a:t>
            </a:r>
          </a:p>
          <a:p>
            <a:r>
              <a:rPr lang="ru-RU" dirty="0" smtClean="0"/>
              <a:t>Постановка </a:t>
            </a:r>
            <a:r>
              <a:rPr lang="ru-RU" dirty="0" smtClean="0"/>
              <a:t>цели;</a:t>
            </a:r>
            <a:endParaRPr lang="ru-RU" dirty="0" smtClean="0"/>
          </a:p>
          <a:p>
            <a:r>
              <a:rPr lang="ru-RU" dirty="0" smtClean="0"/>
              <a:t>Сбор, проверка, ранжирование информации;</a:t>
            </a:r>
          </a:p>
          <a:p>
            <a:r>
              <a:rPr lang="ru-RU" dirty="0" smtClean="0"/>
              <a:t>Оформление в едином </a:t>
            </a:r>
          </a:p>
          <a:p>
            <a:pPr>
              <a:buNone/>
            </a:pPr>
            <a:r>
              <a:rPr lang="ru-RU" dirty="0" smtClean="0"/>
              <a:t>стиле;</a:t>
            </a:r>
          </a:p>
          <a:p>
            <a:r>
              <a:rPr lang="ru-RU" dirty="0" smtClean="0"/>
              <a:t>Ответы на вопросы;</a:t>
            </a:r>
          </a:p>
          <a:p>
            <a:r>
              <a:rPr lang="ru-RU" dirty="0" smtClean="0"/>
              <a:t>Выступление перед одноклассниками.</a:t>
            </a:r>
            <a:endParaRPr lang="ru-RU" dirty="0"/>
          </a:p>
        </p:txBody>
      </p:sp>
      <p:pic>
        <p:nvPicPr>
          <p:cNvPr id="4" name="Рисунок 3" descr="20150930_Pifagor_ru_6071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140968"/>
            <a:ext cx="2438400" cy="16245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Организация процесса, деление на группы;</a:t>
            </a:r>
          </a:p>
          <a:p>
            <a:r>
              <a:rPr lang="ru-RU" dirty="0" smtClean="0"/>
              <a:t>Диалог, сотворчество;</a:t>
            </a:r>
          </a:p>
          <a:p>
            <a:r>
              <a:rPr lang="ru-RU" dirty="0" smtClean="0"/>
              <a:t>Оценивание деятельности каждого учащихся.</a:t>
            </a:r>
          </a:p>
          <a:p>
            <a:r>
              <a:rPr lang="ru-RU" dirty="0" smtClean="0"/>
              <a:t>Самоанализ – </a:t>
            </a:r>
          </a:p>
          <a:p>
            <a:pPr marL="82296" indent="0">
              <a:buNone/>
            </a:pPr>
            <a:r>
              <a:rPr lang="ru-RU" dirty="0" smtClean="0"/>
              <a:t>1)Достоинства и недостатки моего учебного занятия.</a:t>
            </a:r>
          </a:p>
          <a:p>
            <a:pPr marL="82296" indent="0">
              <a:buNone/>
            </a:pPr>
            <a:r>
              <a:rPr lang="ru-RU" dirty="0" smtClean="0"/>
              <a:t>2)Что не удалось решить при его проведении?</a:t>
            </a:r>
          </a:p>
          <a:p>
            <a:r>
              <a:rPr lang="ru-RU" dirty="0" smtClean="0"/>
              <a:t>3) Как можно исправить недостатки?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Примерные темы проекта – информационный лист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картине</a:t>
            </a:r>
          </a:p>
          <a:p>
            <a:r>
              <a:rPr lang="ru-RU" dirty="0" smtClean="0"/>
              <a:t>3 религии</a:t>
            </a:r>
          </a:p>
          <a:p>
            <a:r>
              <a:rPr lang="ru-RU" dirty="0" smtClean="0"/>
              <a:t>Народные промыслы Южного Урала</a:t>
            </a:r>
          </a:p>
          <a:p>
            <a:r>
              <a:rPr lang="ru-RU" dirty="0" smtClean="0"/>
              <a:t>Особенности строения русской избы</a:t>
            </a:r>
          </a:p>
          <a:p>
            <a:r>
              <a:rPr lang="ru-RU" dirty="0" smtClean="0"/>
              <a:t>Сравнение: мозаика и витраж</a:t>
            </a:r>
          </a:p>
          <a:p>
            <a:r>
              <a:rPr lang="ru-RU" dirty="0" smtClean="0"/>
              <a:t>Архитектурные стили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gzhel-blu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725144"/>
            <a:ext cx="1877194" cy="1839650"/>
          </a:xfrm>
          <a:prstGeom prst="rect">
            <a:avLst/>
          </a:prstGeom>
        </p:spPr>
      </p:pic>
      <p:pic>
        <p:nvPicPr>
          <p:cNvPr id="5" name="Рисунок 4" descr="romanskiy2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869160"/>
            <a:ext cx="2170860" cy="1698551"/>
          </a:xfrm>
          <a:prstGeom prst="rect">
            <a:avLst/>
          </a:prstGeom>
        </p:spPr>
      </p:pic>
      <p:pic>
        <p:nvPicPr>
          <p:cNvPr id="6" name="Рисунок 5" descr="1920x1080resize_portfolio34653_34_14107778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941168"/>
            <a:ext cx="2294747" cy="16689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Домашнее задание:</a:t>
            </a:r>
            <a:br>
              <a:rPr lang="ru-RU" sz="3600" dirty="0" smtClean="0"/>
            </a:br>
            <a:r>
              <a:rPr lang="ru-RU" sz="3600" dirty="0" smtClean="0"/>
              <a:t> информационный лист по теме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20171123_092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4283968" cy="3212976"/>
          </a:xfrm>
          <a:prstGeom prst="rect">
            <a:avLst/>
          </a:prstGeom>
        </p:spPr>
      </p:pic>
      <p:pic>
        <p:nvPicPr>
          <p:cNvPr id="6" name="Рисунок 5" descr="IMG_20171207_092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4067944" cy="3050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Домашнее задание: </a:t>
            </a:r>
            <a:br>
              <a:rPr lang="ru-RU" sz="3200" dirty="0" smtClean="0"/>
            </a:br>
            <a:r>
              <a:rPr lang="ru-RU" sz="3200" dirty="0" smtClean="0"/>
              <a:t>информационный лист по теме</a:t>
            </a:r>
            <a:endParaRPr lang="ru-RU" sz="3200" dirty="0"/>
          </a:p>
        </p:txBody>
      </p:sp>
      <p:pic>
        <p:nvPicPr>
          <p:cNvPr id="4" name="Содержимое 3" descr="IMG_20171130_092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2484276" cy="3312368"/>
          </a:xfrm>
        </p:spPr>
      </p:pic>
      <p:pic>
        <p:nvPicPr>
          <p:cNvPr id="5" name="Рисунок 4" descr="IMG_20171214_092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780928"/>
            <a:ext cx="4644008" cy="34830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Проект-презентация</a:t>
            </a:r>
            <a:br>
              <a:rPr lang="ru-RU" sz="3200" dirty="0" smtClean="0"/>
            </a:br>
            <a:r>
              <a:rPr lang="ru-RU" sz="3200" dirty="0" smtClean="0"/>
              <a:t>тип – информационно-познавательный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Организационный этап: выбор темы, поиск, постановка цели;</a:t>
            </a:r>
          </a:p>
          <a:p>
            <a:r>
              <a:rPr lang="ru-RU" dirty="0" smtClean="0"/>
              <a:t>Выполнение проекта 4-5 недель;</a:t>
            </a:r>
          </a:p>
          <a:p>
            <a:r>
              <a:rPr lang="ru-RU" dirty="0" smtClean="0"/>
              <a:t>Защита проекта;</a:t>
            </a:r>
          </a:p>
          <a:p>
            <a:r>
              <a:rPr lang="ru-RU" dirty="0" smtClean="0"/>
              <a:t>Активная дискуссия класса. Вопрос – ответ;</a:t>
            </a:r>
          </a:p>
          <a:p>
            <a:r>
              <a:rPr lang="ru-RU" dirty="0" smtClean="0"/>
              <a:t>Вывод ученика;</a:t>
            </a:r>
          </a:p>
          <a:p>
            <a:r>
              <a:rPr lang="ru-RU" dirty="0" smtClean="0"/>
              <a:t>Источники.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294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Проектная деятельность на уроках МХК и ИЗО </vt:lpstr>
      <vt:lpstr>Тип проекта: информационный</vt:lpstr>
      <vt:lpstr>информационный лист по картине</vt:lpstr>
      <vt:lpstr>Деятельность учащихся</vt:lpstr>
      <vt:lpstr>Деятельность учителя</vt:lpstr>
      <vt:lpstr>Примерные темы проекта – информационный лист</vt:lpstr>
      <vt:lpstr> Домашнее задание:  информационный лист по теме </vt:lpstr>
      <vt:lpstr>Домашнее задание:  информационный лист по теме</vt:lpstr>
      <vt:lpstr>Проект-презентация тип – информационно-познавательный</vt:lpstr>
      <vt:lpstr>Темы проектов по изобразительной деятельности </vt:lpstr>
      <vt:lpstr>Презентация PowerPoint</vt:lpstr>
      <vt:lpstr>Презентация PowerPoint</vt:lpstr>
      <vt:lpstr>Главный вопрос на уроке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(информационный лист)</dc:title>
  <dc:creator>Ольга Смолина</dc:creator>
  <cp:lastModifiedBy>Пользователь</cp:lastModifiedBy>
  <cp:revision>31</cp:revision>
  <dcterms:created xsi:type="dcterms:W3CDTF">2018-02-13T12:58:40Z</dcterms:created>
  <dcterms:modified xsi:type="dcterms:W3CDTF">2018-02-25T08:13:59Z</dcterms:modified>
</cp:coreProperties>
</file>